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81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6" r:id="rId11"/>
    <p:sldId id="275" r:id="rId12"/>
    <p:sldId id="269" r:id="rId13"/>
    <p:sldId id="257" r:id="rId14"/>
    <p:sldId id="256" r:id="rId15"/>
    <p:sldId id="258" r:id="rId16"/>
    <p:sldId id="259" r:id="rId17"/>
    <p:sldId id="260" r:id="rId18"/>
    <p:sldId id="277" r:id="rId19"/>
    <p:sldId id="278" r:id="rId20"/>
    <p:sldId id="279" r:id="rId21"/>
    <p:sldId id="280" r:id="rId22"/>
    <p:sldId id="270" r:id="rId23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E360A-3860-49FF-9503-D48672BEA92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43AA7-D439-4B2F-8E45-D9A1F637A6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309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playcast.ru/uploads/2014/06/30/90911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285728"/>
            <a:ext cx="785814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«ДЕТСКИЙ САД №4 «ЛАСТОЧКА»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ГОРОДА АРМЯНСКА РЕСПУБЛИКИ КРЫМ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 дороге в старшую группу. Проделки бабы Яги»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показать знания детей полученные за год.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Упорова Е.И.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084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стя\Desktop\DSC019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6"/>
            <a:ext cx="9142744" cy="6842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69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" y="511081"/>
            <a:ext cx="2771800" cy="344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02629"/>
            <a:ext cx="1800200" cy="223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92" y="1797967"/>
            <a:ext cx="1489743" cy="18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35" y="2397008"/>
            <a:ext cx="10001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22" y="2723736"/>
            <a:ext cx="856109" cy="106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274771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50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5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Клипарт детский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156" y="3031899"/>
            <a:ext cx="3507331" cy="3815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Клипарт детский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80" y="-171400"/>
            <a:ext cx="3366120" cy="3366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8149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6048672"/>
          </a:xfrm>
        </p:spPr>
        <p:txBody>
          <a:bodyPr>
            <a:noAutofit/>
          </a:bodyPr>
          <a:lstStyle/>
          <a:p>
            <a:r>
              <a:rPr lang="ru-RU" sz="50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5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Клипарт детский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321"/>
            <a:ext cx="4176514" cy="4176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1603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50000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ru-RU" sz="5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5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Клипарт детский\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857672"/>
            <a:ext cx="4000328" cy="4000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85502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5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ru-RU" sz="5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Клипарт детский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96" y="44202"/>
            <a:ext cx="2949004" cy="3168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липарт детский\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593976"/>
            <a:ext cx="3264024" cy="3264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2616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r>
              <a:rPr lang="ru-RU" sz="5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5</a:t>
            </a:r>
            <a:r>
              <a:rPr lang="ru-RU" sz="50000" dirty="0" smtClean="0">
                <a:solidFill>
                  <a:srgbClr val="FF0000"/>
                </a:solidFill>
                <a:latin typeface="+mn-lt"/>
              </a:rPr>
              <a:t>                 </a:t>
            </a:r>
            <a:endParaRPr lang="ru-RU" sz="50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E:\Клипарт детский\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52"/>
            <a:ext cx="2676525" cy="3316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липарт детский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36" y="2420888"/>
            <a:ext cx="3321669" cy="4323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8115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98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085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86"/>
            <a:ext cx="9144000" cy="68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65698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53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50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50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0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Клипарт детский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156" y="3031899"/>
            <a:ext cx="3507331" cy="3815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Клипарт детский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80" y="-171400"/>
            <a:ext cx="3366120" cy="3366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8149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905"/>
            <a:ext cx="201771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25" y="-171400"/>
            <a:ext cx="1652587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02" y="144268"/>
            <a:ext cx="18161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63093"/>
            <a:ext cx="270033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8" y="3963865"/>
            <a:ext cx="25971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39" y="-250774"/>
            <a:ext cx="2773363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3890" y="5449886"/>
            <a:ext cx="7236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Кар – Кар – Кар!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188" y="1355844"/>
            <a:ext cx="3724034" cy="372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57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5724128" y="2797711"/>
            <a:ext cx="2924519" cy="4663183"/>
          </a:xfrm>
          <a:custGeom>
            <a:avLst/>
            <a:gdLst>
              <a:gd name="connsiteX0" fmla="*/ 900081 w 2924519"/>
              <a:gd name="connsiteY0" fmla="*/ 3667635 h 4663183"/>
              <a:gd name="connsiteX1" fmla="*/ 13390 w 2924519"/>
              <a:gd name="connsiteY1" fmla="*/ 2240617 h 4663183"/>
              <a:gd name="connsiteX2" fmla="*/ 1509681 w 2924519"/>
              <a:gd name="connsiteY2" fmla="*/ 1589453 h 4663183"/>
              <a:gd name="connsiteX3" fmla="*/ 1703645 w 2924519"/>
              <a:gd name="connsiteY3" fmla="*/ 397962 h 4663183"/>
              <a:gd name="connsiteX4" fmla="*/ 2368663 w 2924519"/>
              <a:gd name="connsiteY4" fmla="*/ 37744 h 4663183"/>
              <a:gd name="connsiteX5" fmla="*/ 2922845 w 2924519"/>
              <a:gd name="connsiteY5" fmla="*/ 51599 h 4663183"/>
              <a:gd name="connsiteX6" fmla="*/ 2188554 w 2924519"/>
              <a:gd name="connsiteY6" fmla="*/ 397962 h 4663183"/>
              <a:gd name="connsiteX7" fmla="*/ 2063863 w 2924519"/>
              <a:gd name="connsiteY7" fmla="*/ 1672581 h 4663183"/>
              <a:gd name="connsiteX8" fmla="*/ 719972 w 2924519"/>
              <a:gd name="connsiteY8" fmla="*/ 2337599 h 4663183"/>
              <a:gd name="connsiteX9" fmla="*/ 1980736 w 2924519"/>
              <a:gd name="connsiteY9" fmla="*/ 3986290 h 4663183"/>
              <a:gd name="connsiteX10" fmla="*/ 2119281 w 2924519"/>
              <a:gd name="connsiteY10" fmla="*/ 4069417 h 466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24519" h="4663183">
                <a:moveTo>
                  <a:pt x="900081" y="3667635"/>
                </a:moveTo>
                <a:cubicBezTo>
                  <a:pt x="405935" y="3127308"/>
                  <a:pt x="-88210" y="2586981"/>
                  <a:pt x="13390" y="2240617"/>
                </a:cubicBezTo>
                <a:cubicBezTo>
                  <a:pt x="114990" y="1894253"/>
                  <a:pt x="1227972" y="1896562"/>
                  <a:pt x="1509681" y="1589453"/>
                </a:cubicBezTo>
                <a:cubicBezTo>
                  <a:pt x="1791390" y="1282344"/>
                  <a:pt x="1560481" y="656580"/>
                  <a:pt x="1703645" y="397962"/>
                </a:cubicBezTo>
                <a:cubicBezTo>
                  <a:pt x="1846809" y="139344"/>
                  <a:pt x="2165463" y="95471"/>
                  <a:pt x="2368663" y="37744"/>
                </a:cubicBezTo>
                <a:cubicBezTo>
                  <a:pt x="2571863" y="-19983"/>
                  <a:pt x="2952863" y="-8437"/>
                  <a:pt x="2922845" y="51599"/>
                </a:cubicBezTo>
                <a:cubicBezTo>
                  <a:pt x="2892827" y="111635"/>
                  <a:pt x="2331718" y="127798"/>
                  <a:pt x="2188554" y="397962"/>
                </a:cubicBezTo>
                <a:cubicBezTo>
                  <a:pt x="2045390" y="668126"/>
                  <a:pt x="2308627" y="1349308"/>
                  <a:pt x="2063863" y="1672581"/>
                </a:cubicBezTo>
                <a:cubicBezTo>
                  <a:pt x="1819099" y="1995854"/>
                  <a:pt x="733826" y="1951981"/>
                  <a:pt x="719972" y="2337599"/>
                </a:cubicBezTo>
                <a:cubicBezTo>
                  <a:pt x="706118" y="2723217"/>
                  <a:pt x="1747518" y="3697654"/>
                  <a:pt x="1980736" y="3986290"/>
                </a:cubicBezTo>
                <a:cubicBezTo>
                  <a:pt x="2213954" y="4274926"/>
                  <a:pt x="2467954" y="5304781"/>
                  <a:pt x="2119281" y="4069417"/>
                </a:cubicBezTo>
              </a:path>
            </a:pathLst>
          </a:cu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 descr="C:\Users\Костя\Downloads\11971480581836144969c_schmitz_Closed_envelope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69160"/>
            <a:ext cx="1800199" cy="116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7519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остя\Downloads\11971480581836144969c_schmitz_Closed_envelop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остя\Downloads\0_73480_9f84b965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3181325" cy="5485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5072074"/>
            <a:ext cx="9311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>
                <a:latin typeface="Mistral" pitchFamily="66" charset="0"/>
              </a:rPr>
              <a:t>«Цветные ленточки»</a:t>
            </a:r>
            <a:endParaRPr lang="ru-RU" sz="7200" dirty="0">
              <a:latin typeface="Mistral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5696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99967"/>
            <a:ext cx="1152128" cy="540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04664"/>
            <a:ext cx="2520280" cy="5395903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2636912"/>
            <a:ext cx="1296144" cy="321128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404664"/>
            <a:ext cx="1656184" cy="54435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3750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566370"/>
            <a:ext cx="1224136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7577"/>
            <a:ext cx="2808312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5436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1778"/>
            <a:ext cx="187166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55117"/>
            <a:ext cx="278033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77920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1627187" cy="347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54" y="645454"/>
            <a:ext cx="187166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99069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85800"/>
            <a:ext cx="182269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1225550" cy="332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7973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202</TotalTime>
  <Words>65</Words>
  <Application>Microsoft Office PowerPoint</Application>
  <PresentationFormat>Экран (4:3)</PresentationFormat>
  <Paragraphs>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1</vt:lpstr>
      <vt:lpstr> 2</vt:lpstr>
      <vt:lpstr>  3</vt:lpstr>
      <vt:lpstr> 4</vt:lpstr>
      <vt:lpstr>  5                 </vt:lpstr>
      <vt:lpstr>Слайд 18</vt:lpstr>
      <vt:lpstr>Слайд 19</vt:lpstr>
      <vt:lpstr>Слайд 20</vt:lpstr>
      <vt:lpstr> 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Костя</dc:creator>
  <cp:lastModifiedBy>Костя</cp:lastModifiedBy>
  <cp:revision>22</cp:revision>
  <dcterms:created xsi:type="dcterms:W3CDTF">2013-05-15T16:43:22Z</dcterms:created>
  <dcterms:modified xsi:type="dcterms:W3CDTF">2016-12-19T18:11:51Z</dcterms:modified>
</cp:coreProperties>
</file>